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맑은 고딕"/>
      </a:defRPr>
    </a:lvl1pPr>
    <a:lvl2pPr indent="228600" latinLnBrk="0">
      <a:defRPr sz="1200">
        <a:latin typeface="+mj-lt"/>
        <a:ea typeface="+mj-ea"/>
        <a:cs typeface="+mj-cs"/>
        <a:sym typeface="맑은 고딕"/>
      </a:defRPr>
    </a:lvl2pPr>
    <a:lvl3pPr indent="457200" latinLnBrk="0">
      <a:defRPr sz="1200">
        <a:latin typeface="+mj-lt"/>
        <a:ea typeface="+mj-ea"/>
        <a:cs typeface="+mj-cs"/>
        <a:sym typeface="맑은 고딕"/>
      </a:defRPr>
    </a:lvl3pPr>
    <a:lvl4pPr indent="685800" latinLnBrk="0">
      <a:defRPr sz="1200">
        <a:latin typeface="+mj-lt"/>
        <a:ea typeface="+mj-ea"/>
        <a:cs typeface="+mj-cs"/>
        <a:sym typeface="맑은 고딕"/>
      </a:defRPr>
    </a:lvl4pPr>
    <a:lvl5pPr indent="914400" latinLnBrk="0">
      <a:defRPr sz="1200">
        <a:latin typeface="+mj-lt"/>
        <a:ea typeface="+mj-ea"/>
        <a:cs typeface="+mj-cs"/>
        <a:sym typeface="맑은 고딕"/>
      </a:defRPr>
    </a:lvl5pPr>
    <a:lvl6pPr indent="1143000" latinLnBrk="0">
      <a:defRPr sz="1200">
        <a:latin typeface="+mj-lt"/>
        <a:ea typeface="+mj-ea"/>
        <a:cs typeface="+mj-cs"/>
        <a:sym typeface="맑은 고딕"/>
      </a:defRPr>
    </a:lvl6pPr>
    <a:lvl7pPr indent="1371600" latinLnBrk="0">
      <a:defRPr sz="1200">
        <a:latin typeface="+mj-lt"/>
        <a:ea typeface="+mj-ea"/>
        <a:cs typeface="+mj-cs"/>
        <a:sym typeface="맑은 고딕"/>
      </a:defRPr>
    </a:lvl7pPr>
    <a:lvl8pPr indent="1600200" latinLnBrk="0">
      <a:defRPr sz="1200">
        <a:latin typeface="+mj-lt"/>
        <a:ea typeface="+mj-ea"/>
        <a:cs typeface="+mj-cs"/>
        <a:sym typeface="맑은 고딕"/>
      </a:defRPr>
    </a:lvl8pPr>
    <a:lvl9pPr indent="1828800" latinLnBrk="0">
      <a:defRPr sz="1200">
        <a:latin typeface="+mj-lt"/>
        <a:ea typeface="+mj-ea"/>
        <a:cs typeface="+mj-cs"/>
        <a:sym typeface="맑은 고딕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텍스트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제목 텍스트</a:t>
            </a:r>
          </a:p>
        </p:txBody>
      </p:sp>
      <p:sp>
        <p:nvSpPr>
          <p:cNvPr id="12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제목 텍스트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제목 텍스트</a:t>
            </a:r>
          </a:p>
        </p:txBody>
      </p:sp>
      <p:sp>
        <p:nvSpPr>
          <p:cNvPr id="21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22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30" name="본문 첫 번째 줄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3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제목 텍스트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39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0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4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제목 텍스트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제목 텍스트</a:t>
            </a:r>
          </a:p>
        </p:txBody>
      </p:sp>
      <p:sp>
        <p:nvSpPr>
          <p:cNvPr id="56" name="본문 첫 번째 줄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57" name="텍스트 개체 틀 3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제목 텍스트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제목 텍스트</a:t>
            </a:r>
          </a:p>
        </p:txBody>
      </p:sp>
      <p:sp>
        <p:nvSpPr>
          <p:cNvPr id="66" name="그림 개체 틀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7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6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제목 텍스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76" name="본문 첫 번째 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7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제목 텍스트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85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86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텍스트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제목 텍스트</a:t>
            </a:r>
          </a:p>
        </p:txBody>
      </p:sp>
      <p:sp>
        <p:nvSpPr>
          <p:cNvPr id="3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11080149" y="6404294"/>
            <a:ext cx="273652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맑은 고딕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맑은 고딕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맑은 고딕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그룹"/>
          <p:cNvGrpSpPr/>
          <p:nvPr/>
        </p:nvGrpSpPr>
        <p:grpSpPr>
          <a:xfrm>
            <a:off x="3336152" y="1478910"/>
            <a:ext cx="5702126" cy="1278547"/>
            <a:chOff x="0" y="0"/>
            <a:chExt cx="5702125" cy="1278546"/>
          </a:xfrm>
        </p:grpSpPr>
        <p:sp>
          <p:nvSpPr>
            <p:cNvPr id="95" name="직사각형"/>
            <p:cNvSpPr/>
            <p:nvPr/>
          </p:nvSpPr>
          <p:spPr>
            <a:xfrm>
              <a:off x="29347" y="0"/>
              <a:ext cx="5384801" cy="1021383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96" name="직사각형"/>
            <p:cNvSpPr/>
            <p:nvPr/>
          </p:nvSpPr>
          <p:spPr>
            <a:xfrm>
              <a:off x="0" y="710534"/>
              <a:ext cx="5702126" cy="568013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100" name="그룹"/>
          <p:cNvGrpSpPr/>
          <p:nvPr/>
        </p:nvGrpSpPr>
        <p:grpSpPr>
          <a:xfrm>
            <a:off x="2019299" y="2452811"/>
            <a:ext cx="2811240" cy="2188103"/>
            <a:chOff x="0" y="0"/>
            <a:chExt cx="2811238" cy="2188101"/>
          </a:xfrm>
        </p:grpSpPr>
        <p:sp>
          <p:nvSpPr>
            <p:cNvPr id="98" name="직사각형"/>
            <p:cNvSpPr/>
            <p:nvPr/>
          </p:nvSpPr>
          <p:spPr>
            <a:xfrm>
              <a:off x="48759" y="0"/>
              <a:ext cx="2713720" cy="1021383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99" name="직사각형"/>
            <p:cNvSpPr/>
            <p:nvPr/>
          </p:nvSpPr>
          <p:spPr>
            <a:xfrm>
              <a:off x="0" y="918101"/>
              <a:ext cx="2811239" cy="1270001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103" name="그룹"/>
          <p:cNvGrpSpPr/>
          <p:nvPr/>
        </p:nvGrpSpPr>
        <p:grpSpPr>
          <a:xfrm>
            <a:off x="7338547" y="2440809"/>
            <a:ext cx="2811239" cy="2072407"/>
            <a:chOff x="0" y="0"/>
            <a:chExt cx="2811238" cy="2072406"/>
          </a:xfrm>
        </p:grpSpPr>
        <p:sp>
          <p:nvSpPr>
            <p:cNvPr id="101" name="직사각형"/>
            <p:cNvSpPr/>
            <p:nvPr/>
          </p:nvSpPr>
          <p:spPr>
            <a:xfrm>
              <a:off x="45791" y="0"/>
              <a:ext cx="2719656" cy="1021383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102" name="직사각형"/>
            <p:cNvSpPr/>
            <p:nvPr/>
          </p:nvSpPr>
          <p:spPr>
            <a:xfrm>
              <a:off x="0" y="802406"/>
              <a:ext cx="2811239" cy="1270001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104" name="직사각형"/>
          <p:cNvSpPr/>
          <p:nvPr/>
        </p:nvSpPr>
        <p:spPr>
          <a:xfrm>
            <a:off x="279675" y="261800"/>
            <a:ext cx="11632650" cy="460459"/>
          </a:xfrm>
          <a:prstGeom prst="rect">
            <a:avLst/>
          </a:prstGeom>
          <a:solidFill>
            <a:srgbClr val="CD2B3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05" name="국내최초 이원생중계 (장소 : 부동산센터 )"/>
          <p:cNvSpPr txBox="1"/>
          <p:nvPr/>
        </p:nvSpPr>
        <p:spPr>
          <a:xfrm>
            <a:off x="503493" y="300259"/>
            <a:ext cx="2827052" cy="3847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900">
                <a:solidFill>
                  <a:srgbClr val="FFFFFF"/>
                </a:solidFill>
                <a:latin typeface="YDIYGO360"/>
                <a:ea typeface="YDIYGO360"/>
                <a:cs typeface="YDIYGO360"/>
                <a:sym typeface="YDIYGO360"/>
              </a:defRPr>
            </a:lvl1pPr>
          </a:lstStyle>
          <a:p>
            <a:r>
              <a:rPr lang="ko-KR" altLang="en-US" dirty="0"/>
              <a:t>㈜</a:t>
            </a:r>
            <a:r>
              <a:rPr lang="ko-KR" altLang="en-US" dirty="0" err="1"/>
              <a:t>태성에이치에스</a:t>
            </a:r>
            <a:r>
              <a:rPr lang="ko-KR" altLang="en-US" dirty="0"/>
              <a:t> </a:t>
            </a:r>
            <a:r>
              <a:rPr dirty="0" err="1"/>
              <a:t>조직도</a:t>
            </a:r>
            <a:endParaRPr dirty="0"/>
          </a:p>
        </p:txBody>
      </p:sp>
      <p:sp>
        <p:nvSpPr>
          <p:cNvPr id="106" name="직사각형"/>
          <p:cNvSpPr/>
          <p:nvPr/>
        </p:nvSpPr>
        <p:spPr>
          <a:xfrm>
            <a:off x="1091603" y="3912446"/>
            <a:ext cx="1995553" cy="2422344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07" name="국내최초 이원생중계 (장소 : 부동산센터 )"/>
          <p:cNvSpPr txBox="1"/>
          <p:nvPr/>
        </p:nvSpPr>
        <p:spPr>
          <a:xfrm>
            <a:off x="1585469" y="4367047"/>
            <a:ext cx="907540" cy="110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총 괄</a:t>
            </a:r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기 획</a:t>
            </a:r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심 의</a:t>
            </a:r>
          </a:p>
        </p:txBody>
      </p:sp>
      <p:sp>
        <p:nvSpPr>
          <p:cNvPr id="108" name="직사각형"/>
          <p:cNvSpPr/>
          <p:nvPr/>
        </p:nvSpPr>
        <p:spPr>
          <a:xfrm>
            <a:off x="3762683" y="3912446"/>
            <a:ext cx="1995553" cy="2422344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09" name="국내최초 이원생중계 (장소 : 부동산센터 )"/>
          <p:cNvSpPr txBox="1"/>
          <p:nvPr/>
        </p:nvSpPr>
        <p:spPr>
          <a:xfrm>
            <a:off x="4084694" y="4217880"/>
            <a:ext cx="1351531" cy="1488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rPr dirty="0"/>
              <a:t>C G</a:t>
            </a:r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rPr dirty="0" err="1"/>
              <a:t>영상</a:t>
            </a:r>
            <a:r>
              <a:rPr dirty="0"/>
              <a:t> </a:t>
            </a:r>
            <a:r>
              <a:rPr dirty="0" err="1"/>
              <a:t>제작</a:t>
            </a:r>
            <a:endParaRPr dirty="0"/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rPr dirty="0" err="1"/>
              <a:t>디자인</a:t>
            </a:r>
            <a:endParaRPr dirty="0"/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rPr dirty="0"/>
              <a:t>3 D</a:t>
            </a:r>
          </a:p>
        </p:txBody>
      </p:sp>
      <p:sp>
        <p:nvSpPr>
          <p:cNvPr id="110" name="직사각형"/>
          <p:cNvSpPr/>
          <p:nvPr/>
        </p:nvSpPr>
        <p:spPr>
          <a:xfrm>
            <a:off x="6433763" y="3912446"/>
            <a:ext cx="1995553" cy="2422344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11" name="국내최초 이원생중계 (장소 : 부동산센터 )"/>
          <p:cNvSpPr txBox="1"/>
          <p:nvPr/>
        </p:nvSpPr>
        <p:spPr>
          <a:xfrm>
            <a:off x="6734553" y="3999748"/>
            <a:ext cx="1351531" cy="18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현장 실무</a:t>
            </a:r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서류 실무</a:t>
            </a:r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법 률</a:t>
            </a:r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세 무</a:t>
            </a:r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t>금 융</a:t>
            </a:r>
          </a:p>
        </p:txBody>
      </p:sp>
      <p:sp>
        <p:nvSpPr>
          <p:cNvPr id="112" name="직사각형"/>
          <p:cNvSpPr/>
          <p:nvPr/>
        </p:nvSpPr>
        <p:spPr>
          <a:xfrm>
            <a:off x="9104845" y="3912446"/>
            <a:ext cx="1995553" cy="2422345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13" name="국내최초 이원생중계 (장소 : 부동산센터 )"/>
          <p:cNvSpPr txBox="1"/>
          <p:nvPr/>
        </p:nvSpPr>
        <p:spPr>
          <a:xfrm>
            <a:off x="9328645" y="4352652"/>
            <a:ext cx="1573527" cy="110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rPr dirty="0" err="1"/>
              <a:t>사업성</a:t>
            </a:r>
            <a:r>
              <a:rPr dirty="0"/>
              <a:t> </a:t>
            </a:r>
            <a:r>
              <a:rPr dirty="0" err="1"/>
              <a:t>검토</a:t>
            </a:r>
            <a:endParaRPr dirty="0"/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rPr dirty="0" err="1"/>
              <a:t>마케팅</a:t>
            </a:r>
            <a:endParaRPr dirty="0"/>
          </a:p>
          <a:p>
            <a:pPr marL="190500" indent="-190500">
              <a:lnSpc>
                <a:spcPct val="150000"/>
              </a:lnSpc>
              <a:buSzPct val="100000"/>
              <a:buChar char="•"/>
              <a:defRPr sz="1900">
                <a:latin typeface="YDIYGO320"/>
                <a:ea typeface="YDIYGO320"/>
                <a:cs typeface="YDIYGO320"/>
                <a:sym typeface="YDIYGO320"/>
              </a:defRPr>
            </a:pPr>
            <a:r>
              <a:rPr dirty="0" err="1"/>
              <a:t>분양</a:t>
            </a:r>
            <a:r>
              <a:rPr dirty="0"/>
              <a:t> </a:t>
            </a:r>
            <a:r>
              <a:rPr dirty="0" err="1"/>
              <a:t>대행</a:t>
            </a:r>
            <a:endParaRPr dirty="0"/>
          </a:p>
        </p:txBody>
      </p:sp>
      <p:sp>
        <p:nvSpPr>
          <p:cNvPr id="114" name="직사각형"/>
          <p:cNvSpPr/>
          <p:nvPr/>
        </p:nvSpPr>
        <p:spPr>
          <a:xfrm>
            <a:off x="1091603" y="3160885"/>
            <a:ext cx="1995553" cy="653567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15" name="국내최초 이원생중계 (장소 : 부동산센터 )"/>
          <p:cNvSpPr txBox="1"/>
          <p:nvPr/>
        </p:nvSpPr>
        <p:spPr>
          <a:xfrm>
            <a:off x="1515807" y="3234444"/>
            <a:ext cx="1076576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50000"/>
              </a:lnSpc>
              <a:defRPr sz="1900">
                <a:latin typeface="YDIYGO340"/>
                <a:ea typeface="YDIYGO340"/>
                <a:cs typeface="YDIYGO340"/>
                <a:sym typeface="YDIYGO340"/>
              </a:defRPr>
            </a:lvl1pPr>
          </a:lstStyle>
          <a:p>
            <a:r>
              <a:t>방송 사업</a:t>
            </a:r>
          </a:p>
        </p:txBody>
      </p:sp>
      <p:sp>
        <p:nvSpPr>
          <p:cNvPr id="116" name="직사각형"/>
          <p:cNvSpPr/>
          <p:nvPr/>
        </p:nvSpPr>
        <p:spPr>
          <a:xfrm>
            <a:off x="3762683" y="3160885"/>
            <a:ext cx="1995553" cy="653567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17" name="국내최초 이원생중계 (장소 : 부동산센터 )"/>
          <p:cNvSpPr txBox="1"/>
          <p:nvPr/>
        </p:nvSpPr>
        <p:spPr>
          <a:xfrm>
            <a:off x="3826462" y="3255528"/>
            <a:ext cx="1850183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50000"/>
              </a:lnSpc>
              <a:defRPr sz="1900">
                <a:latin typeface="YDIYGO340"/>
                <a:ea typeface="YDIYGO340"/>
                <a:cs typeface="YDIYGO340"/>
                <a:sym typeface="YDIYGO340"/>
              </a:defRPr>
            </a:lvl1pPr>
          </a:lstStyle>
          <a:p>
            <a:r>
              <a:rPr dirty="0" err="1"/>
              <a:t>영상</a:t>
            </a:r>
            <a:r>
              <a:rPr dirty="0"/>
              <a:t>/</a:t>
            </a:r>
            <a:r>
              <a:rPr dirty="0" err="1"/>
              <a:t>디자인</a:t>
            </a:r>
            <a:r>
              <a:rPr dirty="0"/>
              <a:t> </a:t>
            </a:r>
            <a:r>
              <a:rPr dirty="0" err="1"/>
              <a:t>제작</a:t>
            </a:r>
            <a:endParaRPr dirty="0"/>
          </a:p>
        </p:txBody>
      </p:sp>
      <p:sp>
        <p:nvSpPr>
          <p:cNvPr id="118" name="직사각형"/>
          <p:cNvSpPr/>
          <p:nvPr/>
        </p:nvSpPr>
        <p:spPr>
          <a:xfrm>
            <a:off x="6433763" y="3160885"/>
            <a:ext cx="1995553" cy="653567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19" name="국내최초 이원생중계 (장소 : 부동산센터 )"/>
          <p:cNvSpPr txBox="1"/>
          <p:nvPr/>
        </p:nvSpPr>
        <p:spPr>
          <a:xfrm>
            <a:off x="7160412" y="3233955"/>
            <a:ext cx="548129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50000"/>
              </a:lnSpc>
              <a:defRPr sz="1900">
                <a:latin typeface="YDIYGO340"/>
                <a:ea typeface="YDIYGO340"/>
                <a:cs typeface="YDIYGO340"/>
                <a:sym typeface="YDIYGO340"/>
              </a:defRPr>
            </a:lvl1pPr>
          </a:lstStyle>
          <a:p>
            <a:r>
              <a:rPr dirty="0" err="1"/>
              <a:t>심사</a:t>
            </a:r>
            <a:endParaRPr dirty="0"/>
          </a:p>
        </p:txBody>
      </p:sp>
      <p:sp>
        <p:nvSpPr>
          <p:cNvPr id="120" name="직사각형"/>
          <p:cNvSpPr/>
          <p:nvPr/>
        </p:nvSpPr>
        <p:spPr>
          <a:xfrm>
            <a:off x="9104845" y="3160885"/>
            <a:ext cx="1995553" cy="653567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21" name="국내최초 이원생중계 (장소 : 부동산센터 )"/>
          <p:cNvSpPr txBox="1"/>
          <p:nvPr/>
        </p:nvSpPr>
        <p:spPr>
          <a:xfrm>
            <a:off x="9466123" y="3233955"/>
            <a:ext cx="1298572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50000"/>
              </a:lnSpc>
              <a:defRPr sz="1900">
                <a:latin typeface="YDIYGO340"/>
                <a:ea typeface="YDIYGO340"/>
                <a:cs typeface="YDIYGO340"/>
                <a:sym typeface="YDIYGO340"/>
              </a:defRPr>
            </a:lvl1pPr>
          </a:lstStyle>
          <a:p>
            <a:r>
              <a:rPr dirty="0" err="1"/>
              <a:t>부동산</a:t>
            </a:r>
            <a:r>
              <a:rPr dirty="0"/>
              <a:t> </a:t>
            </a:r>
            <a:r>
              <a:rPr dirty="0" err="1"/>
              <a:t>기획</a:t>
            </a:r>
            <a:endParaRPr dirty="0"/>
          </a:p>
        </p:txBody>
      </p:sp>
      <p:sp>
        <p:nvSpPr>
          <p:cNvPr id="122" name="직사각형"/>
          <p:cNvSpPr/>
          <p:nvPr/>
        </p:nvSpPr>
        <p:spPr>
          <a:xfrm>
            <a:off x="2427142" y="2133443"/>
            <a:ext cx="1995553" cy="653568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23" name="국내최초 이원생중계 (장소 : 부동산센터 )"/>
          <p:cNvSpPr txBox="1"/>
          <p:nvPr/>
        </p:nvSpPr>
        <p:spPr>
          <a:xfrm>
            <a:off x="2622407" y="2206514"/>
            <a:ext cx="1605023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50000"/>
              </a:lnSpc>
              <a:defRPr sz="1900">
                <a:latin typeface="YDIYGO360"/>
                <a:ea typeface="YDIYGO360"/>
                <a:cs typeface="YDIYGO360"/>
                <a:sym typeface="YDIYGO360"/>
              </a:defRPr>
            </a:lvl1pPr>
          </a:lstStyle>
          <a:p>
            <a:r>
              <a:rPr dirty="0" err="1"/>
              <a:t>방송</a:t>
            </a:r>
            <a:r>
              <a:rPr dirty="0"/>
              <a:t> </a:t>
            </a:r>
            <a:r>
              <a:rPr dirty="0" err="1"/>
              <a:t>사업</a:t>
            </a:r>
            <a:r>
              <a:rPr dirty="0"/>
              <a:t> </a:t>
            </a:r>
            <a:r>
              <a:rPr dirty="0" err="1"/>
              <a:t>본부</a:t>
            </a:r>
            <a:endParaRPr dirty="0"/>
          </a:p>
        </p:txBody>
      </p:sp>
      <p:sp>
        <p:nvSpPr>
          <p:cNvPr id="124" name="직사각형"/>
          <p:cNvSpPr/>
          <p:nvPr/>
        </p:nvSpPr>
        <p:spPr>
          <a:xfrm>
            <a:off x="7733689" y="2170972"/>
            <a:ext cx="1995553" cy="653566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25" name="국내최초 이원생중계 (장소 : 부동산센터 )"/>
          <p:cNvSpPr txBox="1"/>
          <p:nvPr/>
        </p:nvSpPr>
        <p:spPr>
          <a:xfrm>
            <a:off x="7817956" y="2244042"/>
            <a:ext cx="1827019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50000"/>
              </a:lnSpc>
              <a:defRPr sz="1900">
                <a:latin typeface="YDIYGO360"/>
                <a:ea typeface="YDIYGO360"/>
                <a:cs typeface="YDIYGO360"/>
                <a:sym typeface="YDIYGO360"/>
              </a:defRPr>
            </a:lvl1pPr>
          </a:lstStyle>
          <a:p>
            <a:r>
              <a:rPr dirty="0" err="1"/>
              <a:t>부동산</a:t>
            </a:r>
            <a:r>
              <a:rPr dirty="0"/>
              <a:t> </a:t>
            </a:r>
            <a:r>
              <a:rPr dirty="0" err="1"/>
              <a:t>사업</a:t>
            </a:r>
            <a:r>
              <a:rPr dirty="0"/>
              <a:t> </a:t>
            </a:r>
            <a:r>
              <a:rPr dirty="0" err="1"/>
              <a:t>본부</a:t>
            </a:r>
            <a:endParaRPr dirty="0"/>
          </a:p>
        </p:txBody>
      </p:sp>
      <p:sp>
        <p:nvSpPr>
          <p:cNvPr id="126" name="직사각형"/>
          <p:cNvSpPr/>
          <p:nvPr/>
        </p:nvSpPr>
        <p:spPr>
          <a:xfrm>
            <a:off x="5098224" y="1036203"/>
            <a:ext cx="1995553" cy="949473"/>
          </a:xfrm>
          <a:prstGeom prst="rect">
            <a:avLst/>
          </a:prstGeom>
          <a:solidFill>
            <a:srgbClr val="F2F2F2"/>
          </a:solidFill>
          <a:ln w="12700">
            <a:solidFill>
              <a:srgbClr val="9C9C9C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맑은 고딕"/>
              </a:defRPr>
            </a:pPr>
            <a:endParaRPr/>
          </a:p>
        </p:txBody>
      </p:sp>
      <p:sp>
        <p:nvSpPr>
          <p:cNvPr id="127" name="국내최초 이원생중계 (장소 : 부동산센터 )"/>
          <p:cNvSpPr txBox="1"/>
          <p:nvPr/>
        </p:nvSpPr>
        <p:spPr>
          <a:xfrm>
            <a:off x="5224717" y="1469712"/>
            <a:ext cx="1742564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lnSpc>
                <a:spcPct val="150000"/>
              </a:lnSpc>
              <a:defRPr sz="1900">
                <a:latin typeface="YDIYGO360"/>
                <a:ea typeface="YDIYGO360"/>
                <a:cs typeface="YDIYGO360"/>
                <a:sym typeface="YDIYGO360"/>
              </a:defRPr>
            </a:lvl1pPr>
          </a:lstStyle>
          <a:p>
            <a:r>
              <a:rPr dirty="0" err="1"/>
              <a:t>대표이사</a:t>
            </a:r>
            <a:r>
              <a:rPr dirty="0"/>
              <a:t> </a:t>
            </a:r>
            <a:r>
              <a:rPr dirty="0" err="1"/>
              <a:t>이형태</a:t>
            </a:r>
            <a:endParaRPr dirty="0"/>
          </a:p>
        </p:txBody>
      </p:sp>
      <p:pic>
        <p:nvPicPr>
          <p:cNvPr id="128" name="그림 37" descr="그림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0770" y="6334788"/>
            <a:ext cx="803108" cy="620584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그림 38" descr="그림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670" y="1036203"/>
            <a:ext cx="912658" cy="7052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테마">
      <a:majorFont>
        <a:latin typeface="맑은 고딕"/>
        <a:ea typeface="맑은 고딕"/>
        <a:cs typeface="맑은 고딕"/>
      </a:majorFont>
      <a:minorFont>
        <a:latin typeface="Helvetica"/>
        <a:ea typeface="Helvetica"/>
        <a:cs typeface="Helvetic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테마">
      <a:majorFont>
        <a:latin typeface="맑은 고딕"/>
        <a:ea typeface="맑은 고딕"/>
        <a:cs typeface="맑은 고딕"/>
      </a:majorFont>
      <a:minorFont>
        <a:latin typeface="Helvetica"/>
        <a:ea typeface="Helvetica"/>
        <a:cs typeface="Helvetic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YDIYGO320</vt:lpstr>
      <vt:lpstr>YDIYGO340</vt:lpstr>
      <vt:lpstr>YDIYGO360</vt:lpstr>
      <vt:lpstr>맑은 고딕</vt:lpstr>
      <vt:lpstr>Arial</vt:lpstr>
      <vt:lpstr>Helvetica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SEOHEE KIM</dc:creator>
  <cp:lastModifiedBy>sy</cp:lastModifiedBy>
  <cp:revision>1</cp:revision>
  <dcterms:modified xsi:type="dcterms:W3CDTF">2020-03-05T00:03:22Z</dcterms:modified>
</cp:coreProperties>
</file>